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5" orient="horz" pos="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549"/>
    <a:srgbClr val="00BAFF"/>
    <a:srgbClr val="062358"/>
    <a:srgbClr val="ACDCEC"/>
    <a:srgbClr val="AD4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85"/>
    <p:restoredTop sz="96405"/>
  </p:normalViewPr>
  <p:slideViewPr>
    <p:cSldViewPr snapToGrid="0" snapToObjects="1" showGuides="1">
      <p:cViewPr varScale="1">
        <p:scale>
          <a:sx n="131" d="100"/>
          <a:sy n="131" d="100"/>
        </p:scale>
        <p:origin x="984" y="176"/>
      </p:cViewPr>
      <p:guideLst>
        <p:guide orient="horz"/>
        <p:guide pos="3984"/>
        <p:guide orient="horz" pos="4320"/>
        <p:guide orient="horz" pos="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3624-83EC-46B2-A590-E6F028257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BFBD7-7BE5-F81F-2881-5D7265CE2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63AB7-18D9-CE1A-AE4A-69C8AFAE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744-FD13-5449-B89A-BE38E57D13DC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B4F8E-3E4C-42B9-826D-15265378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08CDC-8683-69D9-AAE2-71B2A3B3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10BA-D1DA-F440-B02C-22C570AD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3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DFD7B-6527-E005-A13C-91BF32F05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19395-5B29-17AF-1F76-0FBBFCBEB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D4A17-12B9-567C-5F0F-515EE11B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744-FD13-5449-B89A-BE38E57D13DC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08083-2581-09FC-5B85-4BAD3675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FF9C0-811D-E647-09D8-BFE691A5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10BA-D1DA-F440-B02C-22C570AD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6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D2AB2E-C0CC-3D47-E959-38BB8A529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15A70-DB79-8275-FB8D-0F2DD34F9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3CC1D-469B-6DEF-BCCA-E4EF01E9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744-FD13-5449-B89A-BE38E57D13DC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50287-00B6-1D90-0C40-076DAF21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9E458-8A10-874A-3B82-902D03943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10BA-D1DA-F440-B02C-22C570AD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2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7E2CF-3BF1-5204-8A25-35A780DF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1A475-CBB6-4F68-68E9-25C1E7846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15F48-C488-A1B1-82BC-E30D59CE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744-FD13-5449-B89A-BE38E57D13DC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42B0E-6C28-E16E-88D9-2924B1EA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03F9D-AC3C-4ACF-DCA1-F9768F94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10BA-D1DA-F440-B02C-22C570AD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6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BE2A4-8304-0863-C32F-511D88FD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B6435-C348-DDC2-0AA3-BBA266CD9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05BB0-4598-8ADF-87CD-B479D2BC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744-FD13-5449-B89A-BE38E57D13DC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74423-D6EC-6776-E705-DB40C0EF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2128C-981C-B077-37D9-32DC53EC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10BA-D1DA-F440-B02C-22C570AD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9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C653-6E9A-A4D0-73FE-A9B4B9ED0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835A-2E70-93A1-F4C6-55EB68C79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5EC8F-1399-B846-8140-70BAA6913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CCE64-CDA9-AAD6-3E16-6CD26F95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744-FD13-5449-B89A-BE38E57D13DC}" type="datetimeFigureOut">
              <a:rPr lang="en-US" smtClean="0"/>
              <a:t>7/6/22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8248C-2F31-DE0B-00D5-8490595D7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34545-76A2-5F50-D5E4-57F2BB7B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10BA-D1DA-F440-B02C-22C570AD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7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6743-51F1-79D8-EE29-761C02DBE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0C278-C9EE-55B3-9877-DDF656814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90479-D516-3D3F-C7FE-9831C6BEC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CF831-6C57-4977-E7E6-7688A7579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B2F50D-808C-9080-E062-52C1FA705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101870-D94E-5544-9F8B-CBA93278F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744-FD13-5449-B89A-BE38E57D13DC}" type="datetimeFigureOut">
              <a:rPr lang="en-US" smtClean="0"/>
              <a:t>7/6/22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33026F-9995-96D9-E6E7-4E1877D2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6FDA00-D8AA-44D1-6B71-E2C69E7C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10BA-D1DA-F440-B02C-22C570AD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2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F9760-A45B-B5B9-3154-E44B3A17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F7247D-3B39-1481-3FBA-166FD46B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744-FD13-5449-B89A-BE38E57D13DC}" type="datetimeFigureOut">
              <a:rPr lang="en-US" smtClean="0"/>
              <a:t>7/6/22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A57A8-27CC-4949-5A5C-8C4C3C03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3772B-BC9C-350B-D6CA-F0D68EDC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10BA-D1DA-F440-B02C-22C570AD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5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0B1BE2-60FA-4231-BD0B-EA6EF25B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744-FD13-5449-B89A-BE38E57D13DC}" type="datetimeFigureOut">
              <a:rPr lang="en-US" smtClean="0"/>
              <a:t>7/6/22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CB9A0-ABC3-A7E7-0851-5A8553F7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6C94A-7576-2AB9-FDE8-F1838788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10BA-D1DA-F440-B02C-22C570AD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4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73341-57B7-528B-A0E2-22DCC173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31B24-D2D1-0B9B-FE41-1A46A75FB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868C8-01A1-78EB-9FD2-44E599DFE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5ED67-D582-5B01-D779-F62F33D6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744-FD13-5449-B89A-BE38E57D13DC}" type="datetimeFigureOut">
              <a:rPr lang="en-US" smtClean="0"/>
              <a:t>7/6/22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AC2C9-03CB-DCA4-DDB2-32F295D33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64376-9595-3D2C-43A6-99BBB2C4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10BA-D1DA-F440-B02C-22C570AD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4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6207-2396-F340-957E-5751BD49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51D7B7-B699-366A-CEA5-5D4595EA49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FB546-413A-5067-41BE-ABD00BADA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564BA-12F4-D9F8-F6D4-35C39FFA4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744-FD13-5449-B89A-BE38E57D13DC}" type="datetimeFigureOut">
              <a:rPr lang="en-US" smtClean="0"/>
              <a:t>7/6/22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A1CC5-7618-E68F-85A5-A09A24D4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0A636-CF18-B921-DD06-8AE5DC1E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10BA-D1DA-F440-B02C-22C570AD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8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022D7-8A12-43AA-9626-07AF556D9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14D7C-937C-0ED7-02F9-818703F58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36615-29CF-E3E8-A128-8039594B3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D744-FD13-5449-B89A-BE38E57D13DC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57E4B-7AF9-350E-36EA-929B6B22E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A9DE5-5C05-C79A-F56B-E95792577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10BA-D1DA-F440-B02C-22C570AD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4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751CB45-513D-0D80-DDDC-5F79FEA8D326}"/>
              </a:ext>
            </a:extLst>
          </p:cNvPr>
          <p:cNvSpPr/>
          <p:nvPr/>
        </p:nvSpPr>
        <p:spPr>
          <a:xfrm>
            <a:off x="-267037" y="4782393"/>
            <a:ext cx="13052453" cy="23062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79277C-ED8B-75F0-95E6-97F16B6D2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190" t="-25977" r="-1292" b="22494"/>
          <a:stretch/>
        </p:blipFill>
        <p:spPr>
          <a:xfrm>
            <a:off x="-267037" y="-2789844"/>
            <a:ext cx="12616461" cy="8998603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AB31F496-A868-BF07-6D94-438F2943D50B}"/>
              </a:ext>
            </a:extLst>
          </p:cNvPr>
          <p:cNvSpPr/>
          <p:nvPr/>
        </p:nvSpPr>
        <p:spPr>
          <a:xfrm>
            <a:off x="-325237" y="4654399"/>
            <a:ext cx="13504427" cy="2312840"/>
          </a:xfrm>
          <a:custGeom>
            <a:avLst/>
            <a:gdLst>
              <a:gd name="connsiteX0" fmla="*/ 0 w 7274740"/>
              <a:gd name="connsiteY0" fmla="*/ 89012 h 849664"/>
              <a:gd name="connsiteX1" fmla="*/ 2225310 w 7274740"/>
              <a:gd name="connsiteY1" fmla="*/ 0 h 849664"/>
              <a:gd name="connsiteX2" fmla="*/ 4620552 w 7274740"/>
              <a:gd name="connsiteY2" fmla="*/ 121380 h 849664"/>
              <a:gd name="connsiteX3" fmla="*/ 6149947 w 7274740"/>
              <a:gd name="connsiteY3" fmla="*/ 178025 h 849664"/>
              <a:gd name="connsiteX4" fmla="*/ 7274740 w 7274740"/>
              <a:gd name="connsiteY4" fmla="*/ 186117 h 849664"/>
              <a:gd name="connsiteX5" fmla="*/ 7210003 w 7274740"/>
              <a:gd name="connsiteY5" fmla="*/ 412694 h 849664"/>
              <a:gd name="connsiteX6" fmla="*/ 291313 w 7274740"/>
              <a:gd name="connsiteY6" fmla="*/ 849664 h 849664"/>
              <a:gd name="connsiteX7" fmla="*/ 0 w 7274740"/>
              <a:gd name="connsiteY7" fmla="*/ 89012 h 849664"/>
              <a:gd name="connsiteX0" fmla="*/ 0 w 12065225"/>
              <a:gd name="connsiteY0" fmla="*/ 89012 h 849664"/>
              <a:gd name="connsiteX1" fmla="*/ 2225310 w 12065225"/>
              <a:gd name="connsiteY1" fmla="*/ 0 h 849664"/>
              <a:gd name="connsiteX2" fmla="*/ 4620552 w 12065225"/>
              <a:gd name="connsiteY2" fmla="*/ 121380 h 849664"/>
              <a:gd name="connsiteX3" fmla="*/ 6149947 w 12065225"/>
              <a:gd name="connsiteY3" fmla="*/ 178025 h 849664"/>
              <a:gd name="connsiteX4" fmla="*/ 7274740 w 12065225"/>
              <a:gd name="connsiteY4" fmla="*/ 186117 h 849664"/>
              <a:gd name="connsiteX5" fmla="*/ 12065225 w 12065225"/>
              <a:gd name="connsiteY5" fmla="*/ 606903 h 849664"/>
              <a:gd name="connsiteX6" fmla="*/ 291313 w 12065225"/>
              <a:gd name="connsiteY6" fmla="*/ 849664 h 849664"/>
              <a:gd name="connsiteX7" fmla="*/ 0 w 12065225"/>
              <a:gd name="connsiteY7" fmla="*/ 89012 h 849664"/>
              <a:gd name="connsiteX0" fmla="*/ 0 w 12065225"/>
              <a:gd name="connsiteY0" fmla="*/ 89012 h 849664"/>
              <a:gd name="connsiteX1" fmla="*/ 2225310 w 12065225"/>
              <a:gd name="connsiteY1" fmla="*/ 0 h 849664"/>
              <a:gd name="connsiteX2" fmla="*/ 4620552 w 12065225"/>
              <a:gd name="connsiteY2" fmla="*/ 121380 h 849664"/>
              <a:gd name="connsiteX3" fmla="*/ 6149947 w 12065225"/>
              <a:gd name="connsiteY3" fmla="*/ 178025 h 849664"/>
              <a:gd name="connsiteX4" fmla="*/ 8140587 w 12065225"/>
              <a:gd name="connsiteY4" fmla="*/ 145657 h 849664"/>
              <a:gd name="connsiteX5" fmla="*/ 12065225 w 12065225"/>
              <a:gd name="connsiteY5" fmla="*/ 606903 h 849664"/>
              <a:gd name="connsiteX6" fmla="*/ 291313 w 12065225"/>
              <a:gd name="connsiteY6" fmla="*/ 849664 h 849664"/>
              <a:gd name="connsiteX7" fmla="*/ 0 w 12065225"/>
              <a:gd name="connsiteY7" fmla="*/ 89012 h 849664"/>
              <a:gd name="connsiteX0" fmla="*/ 0 w 12065225"/>
              <a:gd name="connsiteY0" fmla="*/ 89012 h 849664"/>
              <a:gd name="connsiteX1" fmla="*/ 2225310 w 12065225"/>
              <a:gd name="connsiteY1" fmla="*/ 0 h 849664"/>
              <a:gd name="connsiteX2" fmla="*/ 4620552 w 12065225"/>
              <a:gd name="connsiteY2" fmla="*/ 121380 h 849664"/>
              <a:gd name="connsiteX3" fmla="*/ 6149947 w 12065225"/>
              <a:gd name="connsiteY3" fmla="*/ 178025 h 849664"/>
              <a:gd name="connsiteX4" fmla="*/ 8140587 w 12065225"/>
              <a:gd name="connsiteY4" fmla="*/ 145657 h 849664"/>
              <a:gd name="connsiteX5" fmla="*/ 12065225 w 12065225"/>
              <a:gd name="connsiteY5" fmla="*/ 606903 h 849664"/>
              <a:gd name="connsiteX6" fmla="*/ 291313 w 12065225"/>
              <a:gd name="connsiteY6" fmla="*/ 849664 h 849664"/>
              <a:gd name="connsiteX7" fmla="*/ 0 w 12065225"/>
              <a:gd name="connsiteY7" fmla="*/ 89012 h 849664"/>
              <a:gd name="connsiteX0" fmla="*/ 0 w 12065225"/>
              <a:gd name="connsiteY0" fmla="*/ 107203 h 867855"/>
              <a:gd name="connsiteX1" fmla="*/ 2225310 w 12065225"/>
              <a:gd name="connsiteY1" fmla="*/ 18191 h 867855"/>
              <a:gd name="connsiteX2" fmla="*/ 4620552 w 12065225"/>
              <a:gd name="connsiteY2" fmla="*/ 139571 h 867855"/>
              <a:gd name="connsiteX3" fmla="*/ 6149947 w 12065225"/>
              <a:gd name="connsiteY3" fmla="*/ 196216 h 867855"/>
              <a:gd name="connsiteX4" fmla="*/ 10471093 w 12065225"/>
              <a:gd name="connsiteY4" fmla="*/ 34375 h 867855"/>
              <a:gd name="connsiteX5" fmla="*/ 12065225 w 12065225"/>
              <a:gd name="connsiteY5" fmla="*/ 625094 h 867855"/>
              <a:gd name="connsiteX6" fmla="*/ 291313 w 12065225"/>
              <a:gd name="connsiteY6" fmla="*/ 867855 h 867855"/>
              <a:gd name="connsiteX7" fmla="*/ 0 w 12065225"/>
              <a:gd name="connsiteY7" fmla="*/ 107203 h 867855"/>
              <a:gd name="connsiteX0" fmla="*/ 0 w 12065225"/>
              <a:gd name="connsiteY0" fmla="*/ 107203 h 867855"/>
              <a:gd name="connsiteX1" fmla="*/ 2225310 w 12065225"/>
              <a:gd name="connsiteY1" fmla="*/ 18191 h 867855"/>
              <a:gd name="connsiteX2" fmla="*/ 3738520 w 12065225"/>
              <a:gd name="connsiteY2" fmla="*/ 58651 h 867855"/>
              <a:gd name="connsiteX3" fmla="*/ 6149947 w 12065225"/>
              <a:gd name="connsiteY3" fmla="*/ 196216 h 867855"/>
              <a:gd name="connsiteX4" fmla="*/ 10471093 w 12065225"/>
              <a:gd name="connsiteY4" fmla="*/ 34375 h 867855"/>
              <a:gd name="connsiteX5" fmla="*/ 12065225 w 12065225"/>
              <a:gd name="connsiteY5" fmla="*/ 625094 h 867855"/>
              <a:gd name="connsiteX6" fmla="*/ 291313 w 12065225"/>
              <a:gd name="connsiteY6" fmla="*/ 867855 h 867855"/>
              <a:gd name="connsiteX7" fmla="*/ 0 w 12065225"/>
              <a:gd name="connsiteY7" fmla="*/ 107203 h 867855"/>
              <a:gd name="connsiteX0" fmla="*/ 0 w 12065225"/>
              <a:gd name="connsiteY0" fmla="*/ 113288 h 873940"/>
              <a:gd name="connsiteX1" fmla="*/ 2217218 w 12065225"/>
              <a:gd name="connsiteY1" fmla="*/ 0 h 873940"/>
              <a:gd name="connsiteX2" fmla="*/ 3738520 w 12065225"/>
              <a:gd name="connsiteY2" fmla="*/ 64736 h 873940"/>
              <a:gd name="connsiteX3" fmla="*/ 6149947 w 12065225"/>
              <a:gd name="connsiteY3" fmla="*/ 202301 h 873940"/>
              <a:gd name="connsiteX4" fmla="*/ 10471093 w 12065225"/>
              <a:gd name="connsiteY4" fmla="*/ 40460 h 873940"/>
              <a:gd name="connsiteX5" fmla="*/ 12065225 w 12065225"/>
              <a:gd name="connsiteY5" fmla="*/ 631179 h 873940"/>
              <a:gd name="connsiteX6" fmla="*/ 291313 w 12065225"/>
              <a:gd name="connsiteY6" fmla="*/ 873940 h 873940"/>
              <a:gd name="connsiteX7" fmla="*/ 0 w 12065225"/>
              <a:gd name="connsiteY7" fmla="*/ 113288 h 873940"/>
              <a:gd name="connsiteX0" fmla="*/ 0 w 12679592"/>
              <a:gd name="connsiteY0" fmla="*/ 138176 h 898828"/>
              <a:gd name="connsiteX1" fmla="*/ 2217218 w 12679592"/>
              <a:gd name="connsiteY1" fmla="*/ 24888 h 898828"/>
              <a:gd name="connsiteX2" fmla="*/ 3738520 w 12679592"/>
              <a:gd name="connsiteY2" fmla="*/ 89624 h 898828"/>
              <a:gd name="connsiteX3" fmla="*/ 6149947 w 12679592"/>
              <a:gd name="connsiteY3" fmla="*/ 227189 h 898828"/>
              <a:gd name="connsiteX4" fmla="*/ 12057132 w 12679592"/>
              <a:gd name="connsiteY4" fmla="*/ 32980 h 898828"/>
              <a:gd name="connsiteX5" fmla="*/ 12065225 w 12679592"/>
              <a:gd name="connsiteY5" fmla="*/ 656067 h 898828"/>
              <a:gd name="connsiteX6" fmla="*/ 291313 w 12679592"/>
              <a:gd name="connsiteY6" fmla="*/ 898828 h 898828"/>
              <a:gd name="connsiteX7" fmla="*/ 0 w 12679592"/>
              <a:gd name="connsiteY7" fmla="*/ 138176 h 898828"/>
              <a:gd name="connsiteX0" fmla="*/ 0 w 12765093"/>
              <a:gd name="connsiteY0" fmla="*/ 113288 h 3269182"/>
              <a:gd name="connsiteX1" fmla="*/ 2217218 w 12765093"/>
              <a:gd name="connsiteY1" fmla="*/ 0 h 3269182"/>
              <a:gd name="connsiteX2" fmla="*/ 3738520 w 12765093"/>
              <a:gd name="connsiteY2" fmla="*/ 64736 h 3269182"/>
              <a:gd name="connsiteX3" fmla="*/ 6149947 w 12765093"/>
              <a:gd name="connsiteY3" fmla="*/ 202301 h 3269182"/>
              <a:gd name="connsiteX4" fmla="*/ 12057132 w 12765093"/>
              <a:gd name="connsiteY4" fmla="*/ 8092 h 3269182"/>
              <a:gd name="connsiteX5" fmla="*/ 12575023 w 12765093"/>
              <a:gd name="connsiteY5" fmla="*/ 3269182 h 3269182"/>
              <a:gd name="connsiteX6" fmla="*/ 291313 w 12765093"/>
              <a:gd name="connsiteY6" fmla="*/ 873940 h 3269182"/>
              <a:gd name="connsiteX7" fmla="*/ 0 w 12765093"/>
              <a:gd name="connsiteY7" fmla="*/ 113288 h 3269182"/>
              <a:gd name="connsiteX0" fmla="*/ 0 w 13009026"/>
              <a:gd name="connsiteY0" fmla="*/ 114733 h 3270627"/>
              <a:gd name="connsiteX1" fmla="*/ 2217218 w 13009026"/>
              <a:gd name="connsiteY1" fmla="*/ 1445 h 3270627"/>
              <a:gd name="connsiteX2" fmla="*/ 3738520 w 13009026"/>
              <a:gd name="connsiteY2" fmla="*/ 66181 h 3270627"/>
              <a:gd name="connsiteX3" fmla="*/ 6149947 w 13009026"/>
              <a:gd name="connsiteY3" fmla="*/ 203746 h 3270627"/>
              <a:gd name="connsiteX4" fmla="*/ 12057132 w 13009026"/>
              <a:gd name="connsiteY4" fmla="*/ 9537 h 3270627"/>
              <a:gd name="connsiteX5" fmla="*/ 12575023 w 13009026"/>
              <a:gd name="connsiteY5" fmla="*/ 3270627 h 3270627"/>
              <a:gd name="connsiteX6" fmla="*/ 291313 w 13009026"/>
              <a:gd name="connsiteY6" fmla="*/ 875385 h 3270627"/>
              <a:gd name="connsiteX7" fmla="*/ 0 w 13009026"/>
              <a:gd name="connsiteY7" fmla="*/ 114733 h 3270627"/>
              <a:gd name="connsiteX0" fmla="*/ 275129 w 13284155"/>
              <a:gd name="connsiteY0" fmla="*/ 114733 h 3335363"/>
              <a:gd name="connsiteX1" fmla="*/ 2492347 w 13284155"/>
              <a:gd name="connsiteY1" fmla="*/ 1445 h 3335363"/>
              <a:gd name="connsiteX2" fmla="*/ 4013649 w 13284155"/>
              <a:gd name="connsiteY2" fmla="*/ 66181 h 3335363"/>
              <a:gd name="connsiteX3" fmla="*/ 6425076 w 13284155"/>
              <a:gd name="connsiteY3" fmla="*/ 203746 h 3335363"/>
              <a:gd name="connsiteX4" fmla="*/ 12332261 w 13284155"/>
              <a:gd name="connsiteY4" fmla="*/ 9537 h 3335363"/>
              <a:gd name="connsiteX5" fmla="*/ 12850152 w 13284155"/>
              <a:gd name="connsiteY5" fmla="*/ 3270627 h 3335363"/>
              <a:gd name="connsiteX6" fmla="*/ 0 w 13284155"/>
              <a:gd name="connsiteY6" fmla="*/ 3335363 h 3335363"/>
              <a:gd name="connsiteX7" fmla="*/ 275129 w 13284155"/>
              <a:gd name="connsiteY7" fmla="*/ 114733 h 3335363"/>
              <a:gd name="connsiteX0" fmla="*/ 0 w 13300339"/>
              <a:gd name="connsiteY0" fmla="*/ 147101 h 3335363"/>
              <a:gd name="connsiteX1" fmla="*/ 2508531 w 13300339"/>
              <a:gd name="connsiteY1" fmla="*/ 1445 h 3335363"/>
              <a:gd name="connsiteX2" fmla="*/ 4029833 w 13300339"/>
              <a:gd name="connsiteY2" fmla="*/ 66181 h 3335363"/>
              <a:gd name="connsiteX3" fmla="*/ 6441260 w 13300339"/>
              <a:gd name="connsiteY3" fmla="*/ 203746 h 3335363"/>
              <a:gd name="connsiteX4" fmla="*/ 12348445 w 13300339"/>
              <a:gd name="connsiteY4" fmla="*/ 9537 h 3335363"/>
              <a:gd name="connsiteX5" fmla="*/ 12866336 w 13300339"/>
              <a:gd name="connsiteY5" fmla="*/ 3270627 h 3335363"/>
              <a:gd name="connsiteX6" fmla="*/ 16184 w 13300339"/>
              <a:gd name="connsiteY6" fmla="*/ 3335363 h 3335363"/>
              <a:gd name="connsiteX7" fmla="*/ 0 w 13300339"/>
              <a:gd name="connsiteY7" fmla="*/ 147101 h 3335363"/>
              <a:gd name="connsiteX0" fmla="*/ 0 w 13300339"/>
              <a:gd name="connsiteY0" fmla="*/ 153748 h 3342010"/>
              <a:gd name="connsiteX1" fmla="*/ 2362875 w 13300339"/>
              <a:gd name="connsiteY1" fmla="*/ 0 h 3342010"/>
              <a:gd name="connsiteX2" fmla="*/ 4029833 w 13300339"/>
              <a:gd name="connsiteY2" fmla="*/ 72828 h 3342010"/>
              <a:gd name="connsiteX3" fmla="*/ 6441260 w 13300339"/>
              <a:gd name="connsiteY3" fmla="*/ 210393 h 3342010"/>
              <a:gd name="connsiteX4" fmla="*/ 12348445 w 13300339"/>
              <a:gd name="connsiteY4" fmla="*/ 16184 h 3342010"/>
              <a:gd name="connsiteX5" fmla="*/ 12866336 w 13300339"/>
              <a:gd name="connsiteY5" fmla="*/ 3277274 h 3342010"/>
              <a:gd name="connsiteX6" fmla="*/ 16184 w 13300339"/>
              <a:gd name="connsiteY6" fmla="*/ 3342010 h 3342010"/>
              <a:gd name="connsiteX7" fmla="*/ 0 w 13300339"/>
              <a:gd name="connsiteY7" fmla="*/ 153748 h 3342010"/>
              <a:gd name="connsiteX0" fmla="*/ 0 w 13428579"/>
              <a:gd name="connsiteY0" fmla="*/ 179357 h 3367619"/>
              <a:gd name="connsiteX1" fmla="*/ 2362875 w 13428579"/>
              <a:gd name="connsiteY1" fmla="*/ 25609 h 3367619"/>
              <a:gd name="connsiteX2" fmla="*/ 4029833 w 13428579"/>
              <a:gd name="connsiteY2" fmla="*/ 98437 h 3367619"/>
              <a:gd name="connsiteX3" fmla="*/ 6441260 w 13428579"/>
              <a:gd name="connsiteY3" fmla="*/ 236002 h 3367619"/>
              <a:gd name="connsiteX4" fmla="*/ 12534561 w 13428579"/>
              <a:gd name="connsiteY4" fmla="*/ 9425 h 3367619"/>
              <a:gd name="connsiteX5" fmla="*/ 12866336 w 13428579"/>
              <a:gd name="connsiteY5" fmla="*/ 3302883 h 3367619"/>
              <a:gd name="connsiteX6" fmla="*/ 16184 w 13428579"/>
              <a:gd name="connsiteY6" fmla="*/ 3367619 h 3367619"/>
              <a:gd name="connsiteX7" fmla="*/ 0 w 13428579"/>
              <a:gd name="connsiteY7" fmla="*/ 179357 h 3367619"/>
              <a:gd name="connsiteX0" fmla="*/ 0 w 13428579"/>
              <a:gd name="connsiteY0" fmla="*/ 179357 h 3367619"/>
              <a:gd name="connsiteX1" fmla="*/ 2362875 w 13428579"/>
              <a:gd name="connsiteY1" fmla="*/ 25609 h 3367619"/>
              <a:gd name="connsiteX2" fmla="*/ 4029833 w 13428579"/>
              <a:gd name="connsiteY2" fmla="*/ 98437 h 3367619"/>
              <a:gd name="connsiteX3" fmla="*/ 6441260 w 13428579"/>
              <a:gd name="connsiteY3" fmla="*/ 236002 h 3367619"/>
              <a:gd name="connsiteX4" fmla="*/ 12534561 w 13428579"/>
              <a:gd name="connsiteY4" fmla="*/ 9425 h 3367619"/>
              <a:gd name="connsiteX5" fmla="*/ 12866336 w 13428579"/>
              <a:gd name="connsiteY5" fmla="*/ 3302883 h 3367619"/>
              <a:gd name="connsiteX6" fmla="*/ 16184 w 13428579"/>
              <a:gd name="connsiteY6" fmla="*/ 3367619 h 3367619"/>
              <a:gd name="connsiteX7" fmla="*/ 0 w 13428579"/>
              <a:gd name="connsiteY7" fmla="*/ 179357 h 3367619"/>
              <a:gd name="connsiteX0" fmla="*/ 0 w 13428579"/>
              <a:gd name="connsiteY0" fmla="*/ 179357 h 3367619"/>
              <a:gd name="connsiteX1" fmla="*/ 2362875 w 13428579"/>
              <a:gd name="connsiteY1" fmla="*/ 25609 h 3367619"/>
              <a:gd name="connsiteX2" fmla="*/ 4029833 w 13428579"/>
              <a:gd name="connsiteY2" fmla="*/ 98437 h 3367619"/>
              <a:gd name="connsiteX3" fmla="*/ 6619284 w 13428579"/>
              <a:gd name="connsiteY3" fmla="*/ 268370 h 3367619"/>
              <a:gd name="connsiteX4" fmla="*/ 12534561 w 13428579"/>
              <a:gd name="connsiteY4" fmla="*/ 9425 h 3367619"/>
              <a:gd name="connsiteX5" fmla="*/ 12866336 w 13428579"/>
              <a:gd name="connsiteY5" fmla="*/ 3302883 h 3367619"/>
              <a:gd name="connsiteX6" fmla="*/ 16184 w 13428579"/>
              <a:gd name="connsiteY6" fmla="*/ 3367619 h 3367619"/>
              <a:gd name="connsiteX7" fmla="*/ 0 w 13428579"/>
              <a:gd name="connsiteY7" fmla="*/ 179357 h 3367619"/>
              <a:gd name="connsiteX0" fmla="*/ 0 w 13428579"/>
              <a:gd name="connsiteY0" fmla="*/ 179357 h 3367619"/>
              <a:gd name="connsiteX1" fmla="*/ 2362875 w 13428579"/>
              <a:gd name="connsiteY1" fmla="*/ 25609 h 3367619"/>
              <a:gd name="connsiteX2" fmla="*/ 4029833 w 13428579"/>
              <a:gd name="connsiteY2" fmla="*/ 98437 h 3367619"/>
              <a:gd name="connsiteX3" fmla="*/ 6619284 w 13428579"/>
              <a:gd name="connsiteY3" fmla="*/ 268370 h 3367619"/>
              <a:gd name="connsiteX4" fmla="*/ 12534561 w 13428579"/>
              <a:gd name="connsiteY4" fmla="*/ 9425 h 3367619"/>
              <a:gd name="connsiteX5" fmla="*/ 12866336 w 13428579"/>
              <a:gd name="connsiteY5" fmla="*/ 3302883 h 3367619"/>
              <a:gd name="connsiteX6" fmla="*/ 16184 w 13428579"/>
              <a:gd name="connsiteY6" fmla="*/ 3367619 h 3367619"/>
              <a:gd name="connsiteX7" fmla="*/ 0 w 13428579"/>
              <a:gd name="connsiteY7" fmla="*/ 179357 h 3367619"/>
              <a:gd name="connsiteX0" fmla="*/ 0 w 13428579"/>
              <a:gd name="connsiteY0" fmla="*/ 179357 h 3302883"/>
              <a:gd name="connsiteX1" fmla="*/ 2362875 w 13428579"/>
              <a:gd name="connsiteY1" fmla="*/ 25609 h 3302883"/>
              <a:gd name="connsiteX2" fmla="*/ 4029833 w 13428579"/>
              <a:gd name="connsiteY2" fmla="*/ 98437 h 3302883"/>
              <a:gd name="connsiteX3" fmla="*/ 6619284 w 13428579"/>
              <a:gd name="connsiteY3" fmla="*/ 268370 h 3302883"/>
              <a:gd name="connsiteX4" fmla="*/ 12534561 w 13428579"/>
              <a:gd name="connsiteY4" fmla="*/ 9425 h 3302883"/>
              <a:gd name="connsiteX5" fmla="*/ 12866336 w 13428579"/>
              <a:gd name="connsiteY5" fmla="*/ 3302883 h 3302883"/>
              <a:gd name="connsiteX6" fmla="*/ 56644 w 13428579"/>
              <a:gd name="connsiteY6" fmla="*/ 1749212 h 3302883"/>
              <a:gd name="connsiteX7" fmla="*/ 0 w 13428579"/>
              <a:gd name="connsiteY7" fmla="*/ 179357 h 3302883"/>
              <a:gd name="connsiteX0" fmla="*/ 0 w 13442988"/>
              <a:gd name="connsiteY0" fmla="*/ 185555 h 2208564"/>
              <a:gd name="connsiteX1" fmla="*/ 2362875 w 13442988"/>
              <a:gd name="connsiteY1" fmla="*/ 31807 h 2208564"/>
              <a:gd name="connsiteX2" fmla="*/ 4029833 w 13442988"/>
              <a:gd name="connsiteY2" fmla="*/ 104635 h 2208564"/>
              <a:gd name="connsiteX3" fmla="*/ 6619284 w 13442988"/>
              <a:gd name="connsiteY3" fmla="*/ 274568 h 2208564"/>
              <a:gd name="connsiteX4" fmla="*/ 12534561 w 13442988"/>
              <a:gd name="connsiteY4" fmla="*/ 15623 h 2208564"/>
              <a:gd name="connsiteX5" fmla="*/ 12914888 w 13442988"/>
              <a:gd name="connsiteY5" fmla="*/ 2208564 h 2208564"/>
              <a:gd name="connsiteX6" fmla="*/ 56644 w 13442988"/>
              <a:gd name="connsiteY6" fmla="*/ 1755410 h 2208564"/>
              <a:gd name="connsiteX7" fmla="*/ 0 w 13442988"/>
              <a:gd name="connsiteY7" fmla="*/ 185555 h 2208564"/>
              <a:gd name="connsiteX0" fmla="*/ 0 w 13457868"/>
              <a:gd name="connsiteY0" fmla="*/ 184569 h 2320866"/>
              <a:gd name="connsiteX1" fmla="*/ 2362875 w 13457868"/>
              <a:gd name="connsiteY1" fmla="*/ 30821 h 2320866"/>
              <a:gd name="connsiteX2" fmla="*/ 4029833 w 13457868"/>
              <a:gd name="connsiteY2" fmla="*/ 103649 h 2320866"/>
              <a:gd name="connsiteX3" fmla="*/ 6619284 w 13457868"/>
              <a:gd name="connsiteY3" fmla="*/ 273582 h 2320866"/>
              <a:gd name="connsiteX4" fmla="*/ 12534561 w 13457868"/>
              <a:gd name="connsiteY4" fmla="*/ 14637 h 2320866"/>
              <a:gd name="connsiteX5" fmla="*/ 12963440 w 13457868"/>
              <a:gd name="connsiteY5" fmla="*/ 2320866 h 2320866"/>
              <a:gd name="connsiteX6" fmla="*/ 56644 w 13457868"/>
              <a:gd name="connsiteY6" fmla="*/ 1754424 h 2320866"/>
              <a:gd name="connsiteX7" fmla="*/ 0 w 13457868"/>
              <a:gd name="connsiteY7" fmla="*/ 184569 h 2320866"/>
              <a:gd name="connsiteX0" fmla="*/ 0 w 13457868"/>
              <a:gd name="connsiteY0" fmla="*/ 184569 h 2320866"/>
              <a:gd name="connsiteX1" fmla="*/ 2362875 w 13457868"/>
              <a:gd name="connsiteY1" fmla="*/ 30821 h 2320866"/>
              <a:gd name="connsiteX2" fmla="*/ 4029833 w 13457868"/>
              <a:gd name="connsiteY2" fmla="*/ 103649 h 2320866"/>
              <a:gd name="connsiteX3" fmla="*/ 6619284 w 13457868"/>
              <a:gd name="connsiteY3" fmla="*/ 273582 h 2320866"/>
              <a:gd name="connsiteX4" fmla="*/ 12534561 w 13457868"/>
              <a:gd name="connsiteY4" fmla="*/ 14637 h 2320866"/>
              <a:gd name="connsiteX5" fmla="*/ 12963440 w 13457868"/>
              <a:gd name="connsiteY5" fmla="*/ 2320866 h 2320866"/>
              <a:gd name="connsiteX6" fmla="*/ 226577 w 13457868"/>
              <a:gd name="connsiteY6" fmla="*/ 2264222 h 2320866"/>
              <a:gd name="connsiteX7" fmla="*/ 0 w 13457868"/>
              <a:gd name="connsiteY7" fmla="*/ 184569 h 2320866"/>
              <a:gd name="connsiteX0" fmla="*/ 1557 w 13459425"/>
              <a:gd name="connsiteY0" fmla="*/ 184569 h 2320866"/>
              <a:gd name="connsiteX1" fmla="*/ 2364432 w 13459425"/>
              <a:gd name="connsiteY1" fmla="*/ 30821 h 2320866"/>
              <a:gd name="connsiteX2" fmla="*/ 4031390 w 13459425"/>
              <a:gd name="connsiteY2" fmla="*/ 103649 h 2320866"/>
              <a:gd name="connsiteX3" fmla="*/ 6620841 w 13459425"/>
              <a:gd name="connsiteY3" fmla="*/ 273582 h 2320866"/>
              <a:gd name="connsiteX4" fmla="*/ 12536118 w 13459425"/>
              <a:gd name="connsiteY4" fmla="*/ 14637 h 2320866"/>
              <a:gd name="connsiteX5" fmla="*/ 12964997 w 13459425"/>
              <a:gd name="connsiteY5" fmla="*/ 2320866 h 2320866"/>
              <a:gd name="connsiteX6" fmla="*/ 1557 w 13459425"/>
              <a:gd name="connsiteY6" fmla="*/ 2280406 h 2320866"/>
              <a:gd name="connsiteX7" fmla="*/ 1557 w 13459425"/>
              <a:gd name="connsiteY7" fmla="*/ 184569 h 2320866"/>
              <a:gd name="connsiteX0" fmla="*/ 1557 w 13504427"/>
              <a:gd name="connsiteY0" fmla="*/ 176543 h 2312840"/>
              <a:gd name="connsiteX1" fmla="*/ 2364432 w 13504427"/>
              <a:gd name="connsiteY1" fmla="*/ 22795 h 2312840"/>
              <a:gd name="connsiteX2" fmla="*/ 4031390 w 13504427"/>
              <a:gd name="connsiteY2" fmla="*/ 95623 h 2312840"/>
              <a:gd name="connsiteX3" fmla="*/ 6620841 w 13504427"/>
              <a:gd name="connsiteY3" fmla="*/ 265556 h 2312840"/>
              <a:gd name="connsiteX4" fmla="*/ 12600855 w 13504427"/>
              <a:gd name="connsiteY4" fmla="*/ 14703 h 2312840"/>
              <a:gd name="connsiteX5" fmla="*/ 12964997 w 13504427"/>
              <a:gd name="connsiteY5" fmla="*/ 2312840 h 2312840"/>
              <a:gd name="connsiteX6" fmla="*/ 1557 w 13504427"/>
              <a:gd name="connsiteY6" fmla="*/ 2272380 h 2312840"/>
              <a:gd name="connsiteX7" fmla="*/ 1557 w 13504427"/>
              <a:gd name="connsiteY7" fmla="*/ 176543 h 231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04427" h="2312840">
                <a:moveTo>
                  <a:pt x="1557" y="176543"/>
                </a:moveTo>
                <a:lnTo>
                  <a:pt x="2364432" y="22795"/>
                </a:lnTo>
                <a:lnTo>
                  <a:pt x="4031390" y="95623"/>
                </a:lnTo>
                <a:lnTo>
                  <a:pt x="6620841" y="265556"/>
                </a:lnTo>
                <a:cubicBezTo>
                  <a:pt x="8592600" y="179241"/>
                  <a:pt x="10540083" y="44374"/>
                  <a:pt x="12600855" y="14703"/>
                </a:cubicBezTo>
                <a:cubicBezTo>
                  <a:pt x="14507879" y="-171413"/>
                  <a:pt x="12773485" y="1455084"/>
                  <a:pt x="12964997" y="2312840"/>
                </a:cubicBezTo>
                <a:lnTo>
                  <a:pt x="1557" y="2272380"/>
                </a:lnTo>
                <a:cubicBezTo>
                  <a:pt x="-3838" y="1209626"/>
                  <a:pt x="6952" y="1239297"/>
                  <a:pt x="1557" y="176543"/>
                </a:cubicBezTo>
                <a:close/>
              </a:path>
            </a:pathLst>
          </a:custGeom>
          <a:solidFill>
            <a:srgbClr val="062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15FD3-EA56-1128-A3C2-8E56BA1D1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784" y="5879579"/>
            <a:ext cx="9144000" cy="444927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Proxima Nova Cond Light" panose="02000506030000020004" pitchFamily="2" charset="0"/>
              </a:rPr>
              <a:t>01 January 1987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553142-D18C-7139-9C22-77B0AEF13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7924"/>
            <a:ext cx="12192000" cy="349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6BDF9D-B414-0E4E-CACE-B6390271D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251" y="5608411"/>
            <a:ext cx="2955110" cy="6003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BD56AD-8C99-F882-F142-DFFFDC695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84" y="5122545"/>
            <a:ext cx="9144000" cy="821638"/>
          </a:xfrm>
        </p:spPr>
        <p:txBody>
          <a:bodyPr>
            <a:normAutofit/>
          </a:bodyPr>
          <a:lstStyle/>
          <a:p>
            <a:pPr algn="l"/>
            <a:r>
              <a:rPr lang="en-US" sz="4800" spc="-150" dirty="0">
                <a:solidFill>
                  <a:schemeClr val="bg1"/>
                </a:solidFill>
                <a:latin typeface="Proxima Nova" panose="02000506030000020004" pitchFamily="2" charset="0"/>
              </a:rPr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185011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4B5C12-4407-E50C-7554-9844159F24F0}"/>
              </a:ext>
            </a:extLst>
          </p:cNvPr>
          <p:cNvSpPr/>
          <p:nvPr/>
        </p:nvSpPr>
        <p:spPr>
          <a:xfrm>
            <a:off x="-122729" y="6147880"/>
            <a:ext cx="12428218" cy="904673"/>
          </a:xfrm>
          <a:prstGeom prst="rect">
            <a:avLst/>
          </a:prstGeom>
          <a:solidFill>
            <a:srgbClr val="062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EEB314-316F-4483-FABC-133973161A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-122729" y="5974516"/>
            <a:ext cx="9630871" cy="275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6BDF9D-B414-0E4E-CACE-B6390271D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395" y="6471203"/>
            <a:ext cx="2097355" cy="42609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326B1EC-F398-1BA5-7C1C-4D486D93928B}"/>
              </a:ext>
            </a:extLst>
          </p:cNvPr>
          <p:cNvSpPr txBox="1">
            <a:spLocks/>
          </p:cNvSpPr>
          <p:nvPr/>
        </p:nvSpPr>
        <p:spPr>
          <a:xfrm>
            <a:off x="346250" y="6537315"/>
            <a:ext cx="3436418" cy="292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Proxima Nova" panose="02000506030000020004" pitchFamily="2" charset="0"/>
              </a:rPr>
              <a:t>Presentation Name •  01 January 1987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530C66-D415-46F1-E37F-5F5E431444FE}"/>
              </a:ext>
            </a:extLst>
          </p:cNvPr>
          <p:cNvSpPr/>
          <p:nvPr/>
        </p:nvSpPr>
        <p:spPr>
          <a:xfrm>
            <a:off x="4373729" y="78339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Lorem ipsum dolor sit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amet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consectetur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adipiscing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elit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, sed do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eiusmod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tempor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incididunt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ut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labore et dolore magna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aliqua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. Ut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enim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ad minim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veniam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quis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nostrud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exercitation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ullamco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laboris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nisi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ut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aliquip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ex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ea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commodo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consequat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. Duis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aute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irure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dolor in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reprehenderit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in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voluptate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velit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esse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cillum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dolore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eu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fugiat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nulla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pariatur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Excepteur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sint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occaecat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cupidatat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non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proident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, sunt in culpa qui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officia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deserunt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mollit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anim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id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est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laborum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E15498-313E-4DE9-5F66-4F073ECAD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561" y="783395"/>
            <a:ext cx="2406648" cy="589530"/>
          </a:xfrm>
        </p:spPr>
        <p:txBody>
          <a:bodyPr>
            <a:normAutofit/>
          </a:bodyPr>
          <a:lstStyle/>
          <a:p>
            <a:pPr algn="r"/>
            <a:r>
              <a:rPr lang="en-US" sz="3100" b="1" dirty="0">
                <a:solidFill>
                  <a:srgbClr val="062358"/>
                </a:solidFill>
                <a:latin typeface="Proxima Nova" panose="02000506030000020004" pitchFamily="2" charset="0"/>
                <a:ea typeface="Roboto" panose="02000000000000000000" pitchFamily="2" charset="0"/>
              </a:rPr>
              <a:t>Heading 1</a:t>
            </a:r>
            <a:endParaRPr lang="en-US" sz="2000" dirty="0">
              <a:solidFill>
                <a:srgbClr val="062358"/>
              </a:solidFill>
              <a:latin typeface="Proxima Nova Light" panose="02000506030000020004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3A0B87-8558-D1DB-FC0C-18543111594E}"/>
              </a:ext>
            </a:extLst>
          </p:cNvPr>
          <p:cNvCxnSpPr/>
          <p:nvPr/>
        </p:nvCxnSpPr>
        <p:spPr>
          <a:xfrm>
            <a:off x="4167962" y="783395"/>
            <a:ext cx="0" cy="2565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EA60DE3-653B-11BB-A675-B842F6F59936}"/>
              </a:ext>
            </a:extLst>
          </p:cNvPr>
          <p:cNvSpPr/>
          <p:nvPr/>
        </p:nvSpPr>
        <p:spPr>
          <a:xfrm>
            <a:off x="4373729" y="389088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Lorem ipsum dolor sit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amet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consectetur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adipiscing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elit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, sed do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eiusmod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tempor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incididunt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ut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labore et dolore magna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aliqua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. Ut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enim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ad minim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veniam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quis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nostrud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exercitation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ullamco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laboris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nisi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ut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aliquip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ex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ea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commodo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consequat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3D0F729-841B-59BB-2271-B632AF66BE06}"/>
              </a:ext>
            </a:extLst>
          </p:cNvPr>
          <p:cNvSpPr txBox="1">
            <a:spLocks/>
          </p:cNvSpPr>
          <p:nvPr/>
        </p:nvSpPr>
        <p:spPr>
          <a:xfrm>
            <a:off x="1580561" y="3890888"/>
            <a:ext cx="2406648" cy="589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100" b="1" dirty="0">
                <a:solidFill>
                  <a:srgbClr val="00BAFF"/>
                </a:solidFill>
                <a:latin typeface="Proxima Nova" panose="02000506030000020004" pitchFamily="2" charset="0"/>
                <a:ea typeface="Roboto" panose="02000000000000000000" pitchFamily="2" charset="0"/>
              </a:rPr>
              <a:t>Heading 2</a:t>
            </a:r>
            <a:endParaRPr lang="en-US" sz="2000" dirty="0">
              <a:solidFill>
                <a:srgbClr val="00BAFF"/>
              </a:solidFill>
              <a:latin typeface="Proxima Nova Light" panose="02000506030000020004" pitchFamily="2" charset="0"/>
              <a:ea typeface="Roboto" panose="02000000000000000000" pitchFamily="2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CD31DC5-C7E0-FCB6-CDE6-46A1C9DAFB58}"/>
              </a:ext>
            </a:extLst>
          </p:cNvPr>
          <p:cNvCxnSpPr>
            <a:cxnSpLocks/>
          </p:cNvCxnSpPr>
          <p:nvPr/>
        </p:nvCxnSpPr>
        <p:spPr>
          <a:xfrm>
            <a:off x="4167962" y="3890888"/>
            <a:ext cx="0" cy="1643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3AD03370-0A13-9AD3-A38B-A5022F5645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49509" y="5946017"/>
            <a:ext cx="12281777" cy="35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668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4B5C12-4407-E50C-7554-9844159F24F0}"/>
              </a:ext>
            </a:extLst>
          </p:cNvPr>
          <p:cNvSpPr/>
          <p:nvPr/>
        </p:nvSpPr>
        <p:spPr>
          <a:xfrm>
            <a:off x="-122729" y="6147880"/>
            <a:ext cx="12428218" cy="904673"/>
          </a:xfrm>
          <a:prstGeom prst="rect">
            <a:avLst/>
          </a:prstGeom>
          <a:solidFill>
            <a:srgbClr val="062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530C66-D415-46F1-E37F-5F5E431444FE}"/>
              </a:ext>
            </a:extLst>
          </p:cNvPr>
          <p:cNvSpPr/>
          <p:nvPr/>
        </p:nvSpPr>
        <p:spPr>
          <a:xfrm>
            <a:off x="4692706" y="783395"/>
            <a:ext cx="6096000" cy="5872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Item 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E15498-313E-4DE9-5F66-4F073ECAD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294" y="783395"/>
            <a:ext cx="2902892" cy="589530"/>
          </a:xfrm>
        </p:spPr>
        <p:txBody>
          <a:bodyPr>
            <a:normAutofit/>
          </a:bodyPr>
          <a:lstStyle/>
          <a:p>
            <a:pPr algn="r"/>
            <a:r>
              <a:rPr lang="en-US" sz="3100" b="1" dirty="0">
                <a:solidFill>
                  <a:srgbClr val="FFB549"/>
                </a:solidFill>
                <a:latin typeface="Proxima Nova" panose="02000506030000020004" pitchFamily="2" charset="0"/>
                <a:ea typeface="Roboto" panose="02000000000000000000" pitchFamily="2" charset="0"/>
              </a:rPr>
              <a:t>List Heading</a:t>
            </a:r>
            <a:endParaRPr lang="en-US" sz="2000" dirty="0">
              <a:solidFill>
                <a:srgbClr val="FFB549"/>
              </a:solidFill>
              <a:latin typeface="Proxima Nova Light" panose="02000506030000020004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3A0B87-8558-D1DB-FC0C-18543111594E}"/>
              </a:ext>
            </a:extLst>
          </p:cNvPr>
          <p:cNvCxnSpPr>
            <a:cxnSpLocks/>
          </p:cNvCxnSpPr>
          <p:nvPr/>
        </p:nvCxnSpPr>
        <p:spPr>
          <a:xfrm>
            <a:off x="4486939" y="783395"/>
            <a:ext cx="0" cy="2837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98911A8-1989-A69C-4087-FC4ED05A5B39}"/>
              </a:ext>
            </a:extLst>
          </p:cNvPr>
          <p:cNvSpPr/>
          <p:nvPr/>
        </p:nvSpPr>
        <p:spPr>
          <a:xfrm>
            <a:off x="4701072" y="1337664"/>
            <a:ext cx="6096000" cy="5872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Item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2B2EFE-247E-AB1A-1EC0-1C409A6BE12A}"/>
              </a:ext>
            </a:extLst>
          </p:cNvPr>
          <p:cNvSpPr/>
          <p:nvPr/>
        </p:nvSpPr>
        <p:spPr>
          <a:xfrm>
            <a:off x="4701072" y="1925149"/>
            <a:ext cx="6096000" cy="5872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Item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97102A-0CDD-2C9D-8573-392F70A0903F}"/>
              </a:ext>
            </a:extLst>
          </p:cNvPr>
          <p:cNvSpPr/>
          <p:nvPr/>
        </p:nvSpPr>
        <p:spPr>
          <a:xfrm>
            <a:off x="4701072" y="2479210"/>
            <a:ext cx="6096000" cy="5872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Item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C16043-6FED-45B4-EE55-3BE56EBAA547}"/>
              </a:ext>
            </a:extLst>
          </p:cNvPr>
          <p:cNvSpPr/>
          <p:nvPr/>
        </p:nvSpPr>
        <p:spPr>
          <a:xfrm>
            <a:off x="4701072" y="3033271"/>
            <a:ext cx="6096000" cy="5872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</a:rPr>
              <a:t>Item 5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410349A-D27C-E675-387A-F2AF84AC3C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49509" y="5946017"/>
            <a:ext cx="12281777" cy="3518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CDCB45C-15C0-2D72-F116-C981166D3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395" y="6471203"/>
            <a:ext cx="2097355" cy="42609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9AC680E3-319F-CF40-900A-89E2498E0C31}"/>
              </a:ext>
            </a:extLst>
          </p:cNvPr>
          <p:cNvSpPr txBox="1">
            <a:spLocks/>
          </p:cNvSpPr>
          <p:nvPr/>
        </p:nvSpPr>
        <p:spPr>
          <a:xfrm>
            <a:off x="346250" y="6537315"/>
            <a:ext cx="3436418" cy="292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Proxima Nova" panose="02000506030000020004" pitchFamily="2" charset="0"/>
              </a:rPr>
              <a:t>Presentation Name •  01 January 1987</a:t>
            </a:r>
          </a:p>
        </p:txBody>
      </p:sp>
    </p:spTree>
    <p:extLst>
      <p:ext uri="{BB962C8B-B14F-4D97-AF65-F5344CB8AC3E}">
        <p14:creationId xmlns:p14="http://schemas.microsoft.com/office/powerpoint/2010/main" val="26822311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13" grpId="0"/>
      <p:bldP spid="14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4B5C12-4407-E50C-7554-9844159F24F0}"/>
              </a:ext>
            </a:extLst>
          </p:cNvPr>
          <p:cNvSpPr/>
          <p:nvPr/>
        </p:nvSpPr>
        <p:spPr>
          <a:xfrm>
            <a:off x="-122729" y="6147880"/>
            <a:ext cx="12428218" cy="904673"/>
          </a:xfrm>
          <a:prstGeom prst="rect">
            <a:avLst/>
          </a:prstGeom>
          <a:solidFill>
            <a:srgbClr val="062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410349A-D27C-E675-387A-F2AF84AC3C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49509" y="5946017"/>
            <a:ext cx="12281777" cy="3518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CDCB45C-15C0-2D72-F116-C981166D3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395" y="6471203"/>
            <a:ext cx="2097355" cy="42609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9AC680E3-319F-CF40-900A-89E2498E0C31}"/>
              </a:ext>
            </a:extLst>
          </p:cNvPr>
          <p:cNvSpPr txBox="1">
            <a:spLocks/>
          </p:cNvSpPr>
          <p:nvPr/>
        </p:nvSpPr>
        <p:spPr>
          <a:xfrm>
            <a:off x="346250" y="6537315"/>
            <a:ext cx="3436418" cy="292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Proxima Nova" panose="02000506030000020004" pitchFamily="2" charset="0"/>
              </a:rPr>
              <a:t>Presentation Name •  01 January 1987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EE409C-A574-930E-4B4C-393ECF423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281" y="772814"/>
            <a:ext cx="6763243" cy="4160694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  <a:prstDash val="solid"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8571FF0-6C5B-AEC2-F8C0-4C97CEE5FC4F}"/>
              </a:ext>
            </a:extLst>
          </p:cNvPr>
          <p:cNvSpPr/>
          <p:nvPr/>
        </p:nvSpPr>
        <p:spPr>
          <a:xfrm>
            <a:off x="5642081" y="4277678"/>
            <a:ext cx="5124885" cy="1428863"/>
          </a:xfrm>
          <a:prstGeom prst="rect">
            <a:avLst/>
          </a:prstGeom>
          <a:solidFill>
            <a:srgbClr val="AD4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347304-E08C-27FD-21BE-AE1E7ADC538B}"/>
              </a:ext>
            </a:extLst>
          </p:cNvPr>
          <p:cNvSpPr txBox="1"/>
          <p:nvPr/>
        </p:nvSpPr>
        <p:spPr>
          <a:xfrm>
            <a:off x="5822845" y="4388276"/>
            <a:ext cx="4692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none" strike="noStrike" dirty="0">
                <a:solidFill>
                  <a:schemeClr val="bg1"/>
                </a:solidFill>
                <a:effectLst/>
                <a:latin typeface="Proxima Nova" panose="02000506030000020004" pitchFamily="2" charset="0"/>
              </a:rPr>
              <a:t>Image Title</a:t>
            </a:r>
            <a:endParaRPr lang="en-US" dirty="0">
              <a:solidFill>
                <a:srgbClr val="00BAFF"/>
              </a:solidFill>
              <a:latin typeface="Proxima Nova Light" panose="0200050603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D8F88D-6243-240E-92B8-B24BA4B9AE02}"/>
              </a:ext>
            </a:extLst>
          </p:cNvPr>
          <p:cNvSpPr txBox="1"/>
          <p:nvPr/>
        </p:nvSpPr>
        <p:spPr>
          <a:xfrm>
            <a:off x="6310036" y="4814484"/>
            <a:ext cx="39697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B549"/>
                </a:solidFill>
                <a:latin typeface="Proxima Nova" panose="02000506030000020004" pitchFamily="2" charset="0"/>
              </a:rPr>
              <a:t>For a longer image caption, place the image caption in this area.</a:t>
            </a:r>
            <a:endParaRPr lang="en-US" sz="1600" u="none" strike="noStrike" dirty="0">
              <a:solidFill>
                <a:srgbClr val="FFB549"/>
              </a:solidFill>
              <a:effectLst/>
              <a:latin typeface="Proxima Nov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17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4B5C12-4407-E50C-7554-9844159F24F0}"/>
              </a:ext>
            </a:extLst>
          </p:cNvPr>
          <p:cNvSpPr/>
          <p:nvPr/>
        </p:nvSpPr>
        <p:spPr>
          <a:xfrm>
            <a:off x="0" y="0"/>
            <a:ext cx="6324577" cy="6858000"/>
          </a:xfrm>
          <a:prstGeom prst="rect">
            <a:avLst/>
          </a:prstGeom>
          <a:solidFill>
            <a:srgbClr val="062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421CED7-339B-5FBB-88B2-09E70E1FB148}"/>
              </a:ext>
            </a:extLst>
          </p:cNvPr>
          <p:cNvSpPr/>
          <p:nvPr/>
        </p:nvSpPr>
        <p:spPr>
          <a:xfrm>
            <a:off x="6324589" y="4231532"/>
            <a:ext cx="5867402" cy="2626457"/>
          </a:xfrm>
          <a:prstGeom prst="rect">
            <a:avLst/>
          </a:prstGeom>
          <a:solidFill>
            <a:srgbClr val="AD4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9C4EC39-04A8-E6F5-CF22-A62F2828C651}"/>
              </a:ext>
            </a:extLst>
          </p:cNvPr>
          <p:cNvSpPr/>
          <p:nvPr/>
        </p:nvSpPr>
        <p:spPr>
          <a:xfrm>
            <a:off x="-427633" y="6439901"/>
            <a:ext cx="13504427" cy="2312840"/>
          </a:xfrm>
          <a:custGeom>
            <a:avLst/>
            <a:gdLst>
              <a:gd name="connsiteX0" fmla="*/ 0 w 7274740"/>
              <a:gd name="connsiteY0" fmla="*/ 89012 h 849664"/>
              <a:gd name="connsiteX1" fmla="*/ 2225310 w 7274740"/>
              <a:gd name="connsiteY1" fmla="*/ 0 h 849664"/>
              <a:gd name="connsiteX2" fmla="*/ 4620552 w 7274740"/>
              <a:gd name="connsiteY2" fmla="*/ 121380 h 849664"/>
              <a:gd name="connsiteX3" fmla="*/ 6149947 w 7274740"/>
              <a:gd name="connsiteY3" fmla="*/ 178025 h 849664"/>
              <a:gd name="connsiteX4" fmla="*/ 7274740 w 7274740"/>
              <a:gd name="connsiteY4" fmla="*/ 186117 h 849664"/>
              <a:gd name="connsiteX5" fmla="*/ 7210003 w 7274740"/>
              <a:gd name="connsiteY5" fmla="*/ 412694 h 849664"/>
              <a:gd name="connsiteX6" fmla="*/ 291313 w 7274740"/>
              <a:gd name="connsiteY6" fmla="*/ 849664 h 849664"/>
              <a:gd name="connsiteX7" fmla="*/ 0 w 7274740"/>
              <a:gd name="connsiteY7" fmla="*/ 89012 h 849664"/>
              <a:gd name="connsiteX0" fmla="*/ 0 w 12065225"/>
              <a:gd name="connsiteY0" fmla="*/ 89012 h 849664"/>
              <a:gd name="connsiteX1" fmla="*/ 2225310 w 12065225"/>
              <a:gd name="connsiteY1" fmla="*/ 0 h 849664"/>
              <a:gd name="connsiteX2" fmla="*/ 4620552 w 12065225"/>
              <a:gd name="connsiteY2" fmla="*/ 121380 h 849664"/>
              <a:gd name="connsiteX3" fmla="*/ 6149947 w 12065225"/>
              <a:gd name="connsiteY3" fmla="*/ 178025 h 849664"/>
              <a:gd name="connsiteX4" fmla="*/ 7274740 w 12065225"/>
              <a:gd name="connsiteY4" fmla="*/ 186117 h 849664"/>
              <a:gd name="connsiteX5" fmla="*/ 12065225 w 12065225"/>
              <a:gd name="connsiteY5" fmla="*/ 606903 h 849664"/>
              <a:gd name="connsiteX6" fmla="*/ 291313 w 12065225"/>
              <a:gd name="connsiteY6" fmla="*/ 849664 h 849664"/>
              <a:gd name="connsiteX7" fmla="*/ 0 w 12065225"/>
              <a:gd name="connsiteY7" fmla="*/ 89012 h 849664"/>
              <a:gd name="connsiteX0" fmla="*/ 0 w 12065225"/>
              <a:gd name="connsiteY0" fmla="*/ 89012 h 849664"/>
              <a:gd name="connsiteX1" fmla="*/ 2225310 w 12065225"/>
              <a:gd name="connsiteY1" fmla="*/ 0 h 849664"/>
              <a:gd name="connsiteX2" fmla="*/ 4620552 w 12065225"/>
              <a:gd name="connsiteY2" fmla="*/ 121380 h 849664"/>
              <a:gd name="connsiteX3" fmla="*/ 6149947 w 12065225"/>
              <a:gd name="connsiteY3" fmla="*/ 178025 h 849664"/>
              <a:gd name="connsiteX4" fmla="*/ 8140587 w 12065225"/>
              <a:gd name="connsiteY4" fmla="*/ 145657 h 849664"/>
              <a:gd name="connsiteX5" fmla="*/ 12065225 w 12065225"/>
              <a:gd name="connsiteY5" fmla="*/ 606903 h 849664"/>
              <a:gd name="connsiteX6" fmla="*/ 291313 w 12065225"/>
              <a:gd name="connsiteY6" fmla="*/ 849664 h 849664"/>
              <a:gd name="connsiteX7" fmla="*/ 0 w 12065225"/>
              <a:gd name="connsiteY7" fmla="*/ 89012 h 849664"/>
              <a:gd name="connsiteX0" fmla="*/ 0 w 12065225"/>
              <a:gd name="connsiteY0" fmla="*/ 89012 h 849664"/>
              <a:gd name="connsiteX1" fmla="*/ 2225310 w 12065225"/>
              <a:gd name="connsiteY1" fmla="*/ 0 h 849664"/>
              <a:gd name="connsiteX2" fmla="*/ 4620552 w 12065225"/>
              <a:gd name="connsiteY2" fmla="*/ 121380 h 849664"/>
              <a:gd name="connsiteX3" fmla="*/ 6149947 w 12065225"/>
              <a:gd name="connsiteY3" fmla="*/ 178025 h 849664"/>
              <a:gd name="connsiteX4" fmla="*/ 8140587 w 12065225"/>
              <a:gd name="connsiteY4" fmla="*/ 145657 h 849664"/>
              <a:gd name="connsiteX5" fmla="*/ 12065225 w 12065225"/>
              <a:gd name="connsiteY5" fmla="*/ 606903 h 849664"/>
              <a:gd name="connsiteX6" fmla="*/ 291313 w 12065225"/>
              <a:gd name="connsiteY6" fmla="*/ 849664 h 849664"/>
              <a:gd name="connsiteX7" fmla="*/ 0 w 12065225"/>
              <a:gd name="connsiteY7" fmla="*/ 89012 h 849664"/>
              <a:gd name="connsiteX0" fmla="*/ 0 w 12065225"/>
              <a:gd name="connsiteY0" fmla="*/ 107203 h 867855"/>
              <a:gd name="connsiteX1" fmla="*/ 2225310 w 12065225"/>
              <a:gd name="connsiteY1" fmla="*/ 18191 h 867855"/>
              <a:gd name="connsiteX2" fmla="*/ 4620552 w 12065225"/>
              <a:gd name="connsiteY2" fmla="*/ 139571 h 867855"/>
              <a:gd name="connsiteX3" fmla="*/ 6149947 w 12065225"/>
              <a:gd name="connsiteY3" fmla="*/ 196216 h 867855"/>
              <a:gd name="connsiteX4" fmla="*/ 10471093 w 12065225"/>
              <a:gd name="connsiteY4" fmla="*/ 34375 h 867855"/>
              <a:gd name="connsiteX5" fmla="*/ 12065225 w 12065225"/>
              <a:gd name="connsiteY5" fmla="*/ 625094 h 867855"/>
              <a:gd name="connsiteX6" fmla="*/ 291313 w 12065225"/>
              <a:gd name="connsiteY6" fmla="*/ 867855 h 867855"/>
              <a:gd name="connsiteX7" fmla="*/ 0 w 12065225"/>
              <a:gd name="connsiteY7" fmla="*/ 107203 h 867855"/>
              <a:gd name="connsiteX0" fmla="*/ 0 w 12065225"/>
              <a:gd name="connsiteY0" fmla="*/ 107203 h 867855"/>
              <a:gd name="connsiteX1" fmla="*/ 2225310 w 12065225"/>
              <a:gd name="connsiteY1" fmla="*/ 18191 h 867855"/>
              <a:gd name="connsiteX2" fmla="*/ 3738520 w 12065225"/>
              <a:gd name="connsiteY2" fmla="*/ 58651 h 867855"/>
              <a:gd name="connsiteX3" fmla="*/ 6149947 w 12065225"/>
              <a:gd name="connsiteY3" fmla="*/ 196216 h 867855"/>
              <a:gd name="connsiteX4" fmla="*/ 10471093 w 12065225"/>
              <a:gd name="connsiteY4" fmla="*/ 34375 h 867855"/>
              <a:gd name="connsiteX5" fmla="*/ 12065225 w 12065225"/>
              <a:gd name="connsiteY5" fmla="*/ 625094 h 867855"/>
              <a:gd name="connsiteX6" fmla="*/ 291313 w 12065225"/>
              <a:gd name="connsiteY6" fmla="*/ 867855 h 867855"/>
              <a:gd name="connsiteX7" fmla="*/ 0 w 12065225"/>
              <a:gd name="connsiteY7" fmla="*/ 107203 h 867855"/>
              <a:gd name="connsiteX0" fmla="*/ 0 w 12065225"/>
              <a:gd name="connsiteY0" fmla="*/ 113288 h 873940"/>
              <a:gd name="connsiteX1" fmla="*/ 2217218 w 12065225"/>
              <a:gd name="connsiteY1" fmla="*/ 0 h 873940"/>
              <a:gd name="connsiteX2" fmla="*/ 3738520 w 12065225"/>
              <a:gd name="connsiteY2" fmla="*/ 64736 h 873940"/>
              <a:gd name="connsiteX3" fmla="*/ 6149947 w 12065225"/>
              <a:gd name="connsiteY3" fmla="*/ 202301 h 873940"/>
              <a:gd name="connsiteX4" fmla="*/ 10471093 w 12065225"/>
              <a:gd name="connsiteY4" fmla="*/ 40460 h 873940"/>
              <a:gd name="connsiteX5" fmla="*/ 12065225 w 12065225"/>
              <a:gd name="connsiteY5" fmla="*/ 631179 h 873940"/>
              <a:gd name="connsiteX6" fmla="*/ 291313 w 12065225"/>
              <a:gd name="connsiteY6" fmla="*/ 873940 h 873940"/>
              <a:gd name="connsiteX7" fmla="*/ 0 w 12065225"/>
              <a:gd name="connsiteY7" fmla="*/ 113288 h 873940"/>
              <a:gd name="connsiteX0" fmla="*/ 0 w 12679592"/>
              <a:gd name="connsiteY0" fmla="*/ 138176 h 898828"/>
              <a:gd name="connsiteX1" fmla="*/ 2217218 w 12679592"/>
              <a:gd name="connsiteY1" fmla="*/ 24888 h 898828"/>
              <a:gd name="connsiteX2" fmla="*/ 3738520 w 12679592"/>
              <a:gd name="connsiteY2" fmla="*/ 89624 h 898828"/>
              <a:gd name="connsiteX3" fmla="*/ 6149947 w 12679592"/>
              <a:gd name="connsiteY3" fmla="*/ 227189 h 898828"/>
              <a:gd name="connsiteX4" fmla="*/ 12057132 w 12679592"/>
              <a:gd name="connsiteY4" fmla="*/ 32980 h 898828"/>
              <a:gd name="connsiteX5" fmla="*/ 12065225 w 12679592"/>
              <a:gd name="connsiteY5" fmla="*/ 656067 h 898828"/>
              <a:gd name="connsiteX6" fmla="*/ 291313 w 12679592"/>
              <a:gd name="connsiteY6" fmla="*/ 898828 h 898828"/>
              <a:gd name="connsiteX7" fmla="*/ 0 w 12679592"/>
              <a:gd name="connsiteY7" fmla="*/ 138176 h 898828"/>
              <a:gd name="connsiteX0" fmla="*/ 0 w 12765093"/>
              <a:gd name="connsiteY0" fmla="*/ 113288 h 3269182"/>
              <a:gd name="connsiteX1" fmla="*/ 2217218 w 12765093"/>
              <a:gd name="connsiteY1" fmla="*/ 0 h 3269182"/>
              <a:gd name="connsiteX2" fmla="*/ 3738520 w 12765093"/>
              <a:gd name="connsiteY2" fmla="*/ 64736 h 3269182"/>
              <a:gd name="connsiteX3" fmla="*/ 6149947 w 12765093"/>
              <a:gd name="connsiteY3" fmla="*/ 202301 h 3269182"/>
              <a:gd name="connsiteX4" fmla="*/ 12057132 w 12765093"/>
              <a:gd name="connsiteY4" fmla="*/ 8092 h 3269182"/>
              <a:gd name="connsiteX5" fmla="*/ 12575023 w 12765093"/>
              <a:gd name="connsiteY5" fmla="*/ 3269182 h 3269182"/>
              <a:gd name="connsiteX6" fmla="*/ 291313 w 12765093"/>
              <a:gd name="connsiteY6" fmla="*/ 873940 h 3269182"/>
              <a:gd name="connsiteX7" fmla="*/ 0 w 12765093"/>
              <a:gd name="connsiteY7" fmla="*/ 113288 h 3269182"/>
              <a:gd name="connsiteX0" fmla="*/ 0 w 13009026"/>
              <a:gd name="connsiteY0" fmla="*/ 114733 h 3270627"/>
              <a:gd name="connsiteX1" fmla="*/ 2217218 w 13009026"/>
              <a:gd name="connsiteY1" fmla="*/ 1445 h 3270627"/>
              <a:gd name="connsiteX2" fmla="*/ 3738520 w 13009026"/>
              <a:gd name="connsiteY2" fmla="*/ 66181 h 3270627"/>
              <a:gd name="connsiteX3" fmla="*/ 6149947 w 13009026"/>
              <a:gd name="connsiteY3" fmla="*/ 203746 h 3270627"/>
              <a:gd name="connsiteX4" fmla="*/ 12057132 w 13009026"/>
              <a:gd name="connsiteY4" fmla="*/ 9537 h 3270627"/>
              <a:gd name="connsiteX5" fmla="*/ 12575023 w 13009026"/>
              <a:gd name="connsiteY5" fmla="*/ 3270627 h 3270627"/>
              <a:gd name="connsiteX6" fmla="*/ 291313 w 13009026"/>
              <a:gd name="connsiteY6" fmla="*/ 875385 h 3270627"/>
              <a:gd name="connsiteX7" fmla="*/ 0 w 13009026"/>
              <a:gd name="connsiteY7" fmla="*/ 114733 h 3270627"/>
              <a:gd name="connsiteX0" fmla="*/ 275129 w 13284155"/>
              <a:gd name="connsiteY0" fmla="*/ 114733 h 3335363"/>
              <a:gd name="connsiteX1" fmla="*/ 2492347 w 13284155"/>
              <a:gd name="connsiteY1" fmla="*/ 1445 h 3335363"/>
              <a:gd name="connsiteX2" fmla="*/ 4013649 w 13284155"/>
              <a:gd name="connsiteY2" fmla="*/ 66181 h 3335363"/>
              <a:gd name="connsiteX3" fmla="*/ 6425076 w 13284155"/>
              <a:gd name="connsiteY3" fmla="*/ 203746 h 3335363"/>
              <a:gd name="connsiteX4" fmla="*/ 12332261 w 13284155"/>
              <a:gd name="connsiteY4" fmla="*/ 9537 h 3335363"/>
              <a:gd name="connsiteX5" fmla="*/ 12850152 w 13284155"/>
              <a:gd name="connsiteY5" fmla="*/ 3270627 h 3335363"/>
              <a:gd name="connsiteX6" fmla="*/ 0 w 13284155"/>
              <a:gd name="connsiteY6" fmla="*/ 3335363 h 3335363"/>
              <a:gd name="connsiteX7" fmla="*/ 275129 w 13284155"/>
              <a:gd name="connsiteY7" fmla="*/ 114733 h 3335363"/>
              <a:gd name="connsiteX0" fmla="*/ 0 w 13300339"/>
              <a:gd name="connsiteY0" fmla="*/ 147101 h 3335363"/>
              <a:gd name="connsiteX1" fmla="*/ 2508531 w 13300339"/>
              <a:gd name="connsiteY1" fmla="*/ 1445 h 3335363"/>
              <a:gd name="connsiteX2" fmla="*/ 4029833 w 13300339"/>
              <a:gd name="connsiteY2" fmla="*/ 66181 h 3335363"/>
              <a:gd name="connsiteX3" fmla="*/ 6441260 w 13300339"/>
              <a:gd name="connsiteY3" fmla="*/ 203746 h 3335363"/>
              <a:gd name="connsiteX4" fmla="*/ 12348445 w 13300339"/>
              <a:gd name="connsiteY4" fmla="*/ 9537 h 3335363"/>
              <a:gd name="connsiteX5" fmla="*/ 12866336 w 13300339"/>
              <a:gd name="connsiteY5" fmla="*/ 3270627 h 3335363"/>
              <a:gd name="connsiteX6" fmla="*/ 16184 w 13300339"/>
              <a:gd name="connsiteY6" fmla="*/ 3335363 h 3335363"/>
              <a:gd name="connsiteX7" fmla="*/ 0 w 13300339"/>
              <a:gd name="connsiteY7" fmla="*/ 147101 h 3335363"/>
              <a:gd name="connsiteX0" fmla="*/ 0 w 13300339"/>
              <a:gd name="connsiteY0" fmla="*/ 153748 h 3342010"/>
              <a:gd name="connsiteX1" fmla="*/ 2362875 w 13300339"/>
              <a:gd name="connsiteY1" fmla="*/ 0 h 3342010"/>
              <a:gd name="connsiteX2" fmla="*/ 4029833 w 13300339"/>
              <a:gd name="connsiteY2" fmla="*/ 72828 h 3342010"/>
              <a:gd name="connsiteX3" fmla="*/ 6441260 w 13300339"/>
              <a:gd name="connsiteY3" fmla="*/ 210393 h 3342010"/>
              <a:gd name="connsiteX4" fmla="*/ 12348445 w 13300339"/>
              <a:gd name="connsiteY4" fmla="*/ 16184 h 3342010"/>
              <a:gd name="connsiteX5" fmla="*/ 12866336 w 13300339"/>
              <a:gd name="connsiteY5" fmla="*/ 3277274 h 3342010"/>
              <a:gd name="connsiteX6" fmla="*/ 16184 w 13300339"/>
              <a:gd name="connsiteY6" fmla="*/ 3342010 h 3342010"/>
              <a:gd name="connsiteX7" fmla="*/ 0 w 13300339"/>
              <a:gd name="connsiteY7" fmla="*/ 153748 h 3342010"/>
              <a:gd name="connsiteX0" fmla="*/ 0 w 13428579"/>
              <a:gd name="connsiteY0" fmla="*/ 179357 h 3367619"/>
              <a:gd name="connsiteX1" fmla="*/ 2362875 w 13428579"/>
              <a:gd name="connsiteY1" fmla="*/ 25609 h 3367619"/>
              <a:gd name="connsiteX2" fmla="*/ 4029833 w 13428579"/>
              <a:gd name="connsiteY2" fmla="*/ 98437 h 3367619"/>
              <a:gd name="connsiteX3" fmla="*/ 6441260 w 13428579"/>
              <a:gd name="connsiteY3" fmla="*/ 236002 h 3367619"/>
              <a:gd name="connsiteX4" fmla="*/ 12534561 w 13428579"/>
              <a:gd name="connsiteY4" fmla="*/ 9425 h 3367619"/>
              <a:gd name="connsiteX5" fmla="*/ 12866336 w 13428579"/>
              <a:gd name="connsiteY5" fmla="*/ 3302883 h 3367619"/>
              <a:gd name="connsiteX6" fmla="*/ 16184 w 13428579"/>
              <a:gd name="connsiteY6" fmla="*/ 3367619 h 3367619"/>
              <a:gd name="connsiteX7" fmla="*/ 0 w 13428579"/>
              <a:gd name="connsiteY7" fmla="*/ 179357 h 3367619"/>
              <a:gd name="connsiteX0" fmla="*/ 0 w 13428579"/>
              <a:gd name="connsiteY0" fmla="*/ 179357 h 3367619"/>
              <a:gd name="connsiteX1" fmla="*/ 2362875 w 13428579"/>
              <a:gd name="connsiteY1" fmla="*/ 25609 h 3367619"/>
              <a:gd name="connsiteX2" fmla="*/ 4029833 w 13428579"/>
              <a:gd name="connsiteY2" fmla="*/ 98437 h 3367619"/>
              <a:gd name="connsiteX3" fmla="*/ 6441260 w 13428579"/>
              <a:gd name="connsiteY3" fmla="*/ 236002 h 3367619"/>
              <a:gd name="connsiteX4" fmla="*/ 12534561 w 13428579"/>
              <a:gd name="connsiteY4" fmla="*/ 9425 h 3367619"/>
              <a:gd name="connsiteX5" fmla="*/ 12866336 w 13428579"/>
              <a:gd name="connsiteY5" fmla="*/ 3302883 h 3367619"/>
              <a:gd name="connsiteX6" fmla="*/ 16184 w 13428579"/>
              <a:gd name="connsiteY6" fmla="*/ 3367619 h 3367619"/>
              <a:gd name="connsiteX7" fmla="*/ 0 w 13428579"/>
              <a:gd name="connsiteY7" fmla="*/ 179357 h 3367619"/>
              <a:gd name="connsiteX0" fmla="*/ 0 w 13428579"/>
              <a:gd name="connsiteY0" fmla="*/ 179357 h 3367619"/>
              <a:gd name="connsiteX1" fmla="*/ 2362875 w 13428579"/>
              <a:gd name="connsiteY1" fmla="*/ 25609 h 3367619"/>
              <a:gd name="connsiteX2" fmla="*/ 4029833 w 13428579"/>
              <a:gd name="connsiteY2" fmla="*/ 98437 h 3367619"/>
              <a:gd name="connsiteX3" fmla="*/ 6619284 w 13428579"/>
              <a:gd name="connsiteY3" fmla="*/ 268370 h 3367619"/>
              <a:gd name="connsiteX4" fmla="*/ 12534561 w 13428579"/>
              <a:gd name="connsiteY4" fmla="*/ 9425 h 3367619"/>
              <a:gd name="connsiteX5" fmla="*/ 12866336 w 13428579"/>
              <a:gd name="connsiteY5" fmla="*/ 3302883 h 3367619"/>
              <a:gd name="connsiteX6" fmla="*/ 16184 w 13428579"/>
              <a:gd name="connsiteY6" fmla="*/ 3367619 h 3367619"/>
              <a:gd name="connsiteX7" fmla="*/ 0 w 13428579"/>
              <a:gd name="connsiteY7" fmla="*/ 179357 h 3367619"/>
              <a:gd name="connsiteX0" fmla="*/ 0 w 13428579"/>
              <a:gd name="connsiteY0" fmla="*/ 179357 h 3367619"/>
              <a:gd name="connsiteX1" fmla="*/ 2362875 w 13428579"/>
              <a:gd name="connsiteY1" fmla="*/ 25609 h 3367619"/>
              <a:gd name="connsiteX2" fmla="*/ 4029833 w 13428579"/>
              <a:gd name="connsiteY2" fmla="*/ 98437 h 3367619"/>
              <a:gd name="connsiteX3" fmla="*/ 6619284 w 13428579"/>
              <a:gd name="connsiteY3" fmla="*/ 268370 h 3367619"/>
              <a:gd name="connsiteX4" fmla="*/ 12534561 w 13428579"/>
              <a:gd name="connsiteY4" fmla="*/ 9425 h 3367619"/>
              <a:gd name="connsiteX5" fmla="*/ 12866336 w 13428579"/>
              <a:gd name="connsiteY5" fmla="*/ 3302883 h 3367619"/>
              <a:gd name="connsiteX6" fmla="*/ 16184 w 13428579"/>
              <a:gd name="connsiteY6" fmla="*/ 3367619 h 3367619"/>
              <a:gd name="connsiteX7" fmla="*/ 0 w 13428579"/>
              <a:gd name="connsiteY7" fmla="*/ 179357 h 3367619"/>
              <a:gd name="connsiteX0" fmla="*/ 0 w 13428579"/>
              <a:gd name="connsiteY0" fmla="*/ 179357 h 3302883"/>
              <a:gd name="connsiteX1" fmla="*/ 2362875 w 13428579"/>
              <a:gd name="connsiteY1" fmla="*/ 25609 h 3302883"/>
              <a:gd name="connsiteX2" fmla="*/ 4029833 w 13428579"/>
              <a:gd name="connsiteY2" fmla="*/ 98437 h 3302883"/>
              <a:gd name="connsiteX3" fmla="*/ 6619284 w 13428579"/>
              <a:gd name="connsiteY3" fmla="*/ 268370 h 3302883"/>
              <a:gd name="connsiteX4" fmla="*/ 12534561 w 13428579"/>
              <a:gd name="connsiteY4" fmla="*/ 9425 h 3302883"/>
              <a:gd name="connsiteX5" fmla="*/ 12866336 w 13428579"/>
              <a:gd name="connsiteY5" fmla="*/ 3302883 h 3302883"/>
              <a:gd name="connsiteX6" fmla="*/ 56644 w 13428579"/>
              <a:gd name="connsiteY6" fmla="*/ 1749212 h 3302883"/>
              <a:gd name="connsiteX7" fmla="*/ 0 w 13428579"/>
              <a:gd name="connsiteY7" fmla="*/ 179357 h 3302883"/>
              <a:gd name="connsiteX0" fmla="*/ 0 w 13442988"/>
              <a:gd name="connsiteY0" fmla="*/ 185555 h 2208564"/>
              <a:gd name="connsiteX1" fmla="*/ 2362875 w 13442988"/>
              <a:gd name="connsiteY1" fmla="*/ 31807 h 2208564"/>
              <a:gd name="connsiteX2" fmla="*/ 4029833 w 13442988"/>
              <a:gd name="connsiteY2" fmla="*/ 104635 h 2208564"/>
              <a:gd name="connsiteX3" fmla="*/ 6619284 w 13442988"/>
              <a:gd name="connsiteY3" fmla="*/ 274568 h 2208564"/>
              <a:gd name="connsiteX4" fmla="*/ 12534561 w 13442988"/>
              <a:gd name="connsiteY4" fmla="*/ 15623 h 2208564"/>
              <a:gd name="connsiteX5" fmla="*/ 12914888 w 13442988"/>
              <a:gd name="connsiteY5" fmla="*/ 2208564 h 2208564"/>
              <a:gd name="connsiteX6" fmla="*/ 56644 w 13442988"/>
              <a:gd name="connsiteY6" fmla="*/ 1755410 h 2208564"/>
              <a:gd name="connsiteX7" fmla="*/ 0 w 13442988"/>
              <a:gd name="connsiteY7" fmla="*/ 185555 h 2208564"/>
              <a:gd name="connsiteX0" fmla="*/ 0 w 13457868"/>
              <a:gd name="connsiteY0" fmla="*/ 184569 h 2320866"/>
              <a:gd name="connsiteX1" fmla="*/ 2362875 w 13457868"/>
              <a:gd name="connsiteY1" fmla="*/ 30821 h 2320866"/>
              <a:gd name="connsiteX2" fmla="*/ 4029833 w 13457868"/>
              <a:gd name="connsiteY2" fmla="*/ 103649 h 2320866"/>
              <a:gd name="connsiteX3" fmla="*/ 6619284 w 13457868"/>
              <a:gd name="connsiteY3" fmla="*/ 273582 h 2320866"/>
              <a:gd name="connsiteX4" fmla="*/ 12534561 w 13457868"/>
              <a:gd name="connsiteY4" fmla="*/ 14637 h 2320866"/>
              <a:gd name="connsiteX5" fmla="*/ 12963440 w 13457868"/>
              <a:gd name="connsiteY5" fmla="*/ 2320866 h 2320866"/>
              <a:gd name="connsiteX6" fmla="*/ 56644 w 13457868"/>
              <a:gd name="connsiteY6" fmla="*/ 1754424 h 2320866"/>
              <a:gd name="connsiteX7" fmla="*/ 0 w 13457868"/>
              <a:gd name="connsiteY7" fmla="*/ 184569 h 2320866"/>
              <a:gd name="connsiteX0" fmla="*/ 0 w 13457868"/>
              <a:gd name="connsiteY0" fmla="*/ 184569 h 2320866"/>
              <a:gd name="connsiteX1" fmla="*/ 2362875 w 13457868"/>
              <a:gd name="connsiteY1" fmla="*/ 30821 h 2320866"/>
              <a:gd name="connsiteX2" fmla="*/ 4029833 w 13457868"/>
              <a:gd name="connsiteY2" fmla="*/ 103649 h 2320866"/>
              <a:gd name="connsiteX3" fmla="*/ 6619284 w 13457868"/>
              <a:gd name="connsiteY3" fmla="*/ 273582 h 2320866"/>
              <a:gd name="connsiteX4" fmla="*/ 12534561 w 13457868"/>
              <a:gd name="connsiteY4" fmla="*/ 14637 h 2320866"/>
              <a:gd name="connsiteX5" fmla="*/ 12963440 w 13457868"/>
              <a:gd name="connsiteY5" fmla="*/ 2320866 h 2320866"/>
              <a:gd name="connsiteX6" fmla="*/ 226577 w 13457868"/>
              <a:gd name="connsiteY6" fmla="*/ 2264222 h 2320866"/>
              <a:gd name="connsiteX7" fmla="*/ 0 w 13457868"/>
              <a:gd name="connsiteY7" fmla="*/ 184569 h 2320866"/>
              <a:gd name="connsiteX0" fmla="*/ 1557 w 13459425"/>
              <a:gd name="connsiteY0" fmla="*/ 184569 h 2320866"/>
              <a:gd name="connsiteX1" fmla="*/ 2364432 w 13459425"/>
              <a:gd name="connsiteY1" fmla="*/ 30821 h 2320866"/>
              <a:gd name="connsiteX2" fmla="*/ 4031390 w 13459425"/>
              <a:gd name="connsiteY2" fmla="*/ 103649 h 2320866"/>
              <a:gd name="connsiteX3" fmla="*/ 6620841 w 13459425"/>
              <a:gd name="connsiteY3" fmla="*/ 273582 h 2320866"/>
              <a:gd name="connsiteX4" fmla="*/ 12536118 w 13459425"/>
              <a:gd name="connsiteY4" fmla="*/ 14637 h 2320866"/>
              <a:gd name="connsiteX5" fmla="*/ 12964997 w 13459425"/>
              <a:gd name="connsiteY5" fmla="*/ 2320866 h 2320866"/>
              <a:gd name="connsiteX6" fmla="*/ 1557 w 13459425"/>
              <a:gd name="connsiteY6" fmla="*/ 2280406 h 2320866"/>
              <a:gd name="connsiteX7" fmla="*/ 1557 w 13459425"/>
              <a:gd name="connsiteY7" fmla="*/ 184569 h 2320866"/>
              <a:gd name="connsiteX0" fmla="*/ 1557 w 13504427"/>
              <a:gd name="connsiteY0" fmla="*/ 176543 h 2312840"/>
              <a:gd name="connsiteX1" fmla="*/ 2364432 w 13504427"/>
              <a:gd name="connsiteY1" fmla="*/ 22795 h 2312840"/>
              <a:gd name="connsiteX2" fmla="*/ 4031390 w 13504427"/>
              <a:gd name="connsiteY2" fmla="*/ 95623 h 2312840"/>
              <a:gd name="connsiteX3" fmla="*/ 6620841 w 13504427"/>
              <a:gd name="connsiteY3" fmla="*/ 265556 h 2312840"/>
              <a:gd name="connsiteX4" fmla="*/ 12600855 w 13504427"/>
              <a:gd name="connsiteY4" fmla="*/ 14703 h 2312840"/>
              <a:gd name="connsiteX5" fmla="*/ 12964997 w 13504427"/>
              <a:gd name="connsiteY5" fmla="*/ 2312840 h 2312840"/>
              <a:gd name="connsiteX6" fmla="*/ 1557 w 13504427"/>
              <a:gd name="connsiteY6" fmla="*/ 2272380 h 2312840"/>
              <a:gd name="connsiteX7" fmla="*/ 1557 w 13504427"/>
              <a:gd name="connsiteY7" fmla="*/ 176543 h 231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04427" h="2312840">
                <a:moveTo>
                  <a:pt x="1557" y="176543"/>
                </a:moveTo>
                <a:lnTo>
                  <a:pt x="2364432" y="22795"/>
                </a:lnTo>
                <a:lnTo>
                  <a:pt x="4031390" y="95623"/>
                </a:lnTo>
                <a:lnTo>
                  <a:pt x="6620841" y="265556"/>
                </a:lnTo>
                <a:cubicBezTo>
                  <a:pt x="8592600" y="179241"/>
                  <a:pt x="10540083" y="44374"/>
                  <a:pt x="12600855" y="14703"/>
                </a:cubicBezTo>
                <a:cubicBezTo>
                  <a:pt x="14507879" y="-171413"/>
                  <a:pt x="12773485" y="1455084"/>
                  <a:pt x="12964997" y="2312840"/>
                </a:cubicBezTo>
                <a:lnTo>
                  <a:pt x="1557" y="2272380"/>
                </a:lnTo>
                <a:cubicBezTo>
                  <a:pt x="-3838" y="1209626"/>
                  <a:pt x="6952" y="1239297"/>
                  <a:pt x="1557" y="176543"/>
                </a:cubicBezTo>
                <a:close/>
              </a:path>
            </a:pathLst>
          </a:custGeom>
          <a:solidFill>
            <a:srgbClr val="062358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393F708-4DD6-C762-F892-C7111319DB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" y="6350119"/>
            <a:ext cx="6324580" cy="1811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EEB314-316F-4483-FABC-133973161A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-122729" y="5974516"/>
            <a:ext cx="9630871" cy="275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6BDF9D-B414-0E4E-CACE-B6390271D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047" y="6142918"/>
            <a:ext cx="2097355" cy="42609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326B1EC-F398-1BA5-7C1C-4D486D93928B}"/>
              </a:ext>
            </a:extLst>
          </p:cNvPr>
          <p:cNvSpPr txBox="1">
            <a:spLocks/>
          </p:cNvSpPr>
          <p:nvPr/>
        </p:nvSpPr>
        <p:spPr>
          <a:xfrm>
            <a:off x="346250" y="6209030"/>
            <a:ext cx="3436418" cy="292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chemeClr val="bg1">
                    <a:alpha val="70000"/>
                  </a:schemeClr>
                </a:solidFill>
                <a:latin typeface="Proxima Nova" panose="02000506030000020004" pitchFamily="2" charset="0"/>
              </a:rPr>
              <a:t>Presentation Name •  01 January 1987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4B39D85-8525-6DA6-9B56-F4DB366F3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185" y="399298"/>
            <a:ext cx="5302900" cy="524830"/>
          </a:xfrm>
        </p:spPr>
        <p:txBody>
          <a:bodyPr>
            <a:normAutofit/>
          </a:bodyPr>
          <a:lstStyle/>
          <a:p>
            <a:pPr algn="l"/>
            <a:r>
              <a:rPr lang="en-US" sz="3100" b="1" dirty="0">
                <a:solidFill>
                  <a:schemeClr val="bg1"/>
                </a:solidFill>
                <a:latin typeface="Proxima Nova" panose="02000506030000020004" pitchFamily="2" charset="0"/>
                <a:ea typeface="Roboto" panose="02000000000000000000" pitchFamily="2" charset="0"/>
              </a:rPr>
              <a:t>Title</a:t>
            </a:r>
            <a:endParaRPr lang="en-US" sz="2000" i="1" dirty="0">
              <a:solidFill>
                <a:schemeClr val="bg1"/>
              </a:solidFill>
              <a:latin typeface="Proxima Nova Light" panose="02000506030000020004" pitchFamily="2" charset="0"/>
              <a:ea typeface="Roboto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C29B3A-2D70-80BD-F0B6-12EFDB46C644}"/>
              </a:ext>
            </a:extLst>
          </p:cNvPr>
          <p:cNvSpPr txBox="1"/>
          <p:nvPr/>
        </p:nvSpPr>
        <p:spPr>
          <a:xfrm>
            <a:off x="346251" y="1063655"/>
            <a:ext cx="5520418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Lorem ipsum dolor sit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amet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consectetur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adipiscing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elit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, sed do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eiusmod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tempor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incididunt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ut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labore et dolore magna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aliqua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. Ut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enim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ad minim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veniam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quis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nostrud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exercitation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ullamco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laboris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nisi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ut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aliquip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ex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ea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commodo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consequat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. Duis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aute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irure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dolor in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reprehenderit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in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voluptate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velit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esse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cillum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dolore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eu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fugiat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nulla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pariatur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.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Excepteur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sint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occaecat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cupidatat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non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proident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, sunt in culpa qui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officia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deserunt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mollit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anim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id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est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roxima Nova" panose="02000506030000020004" pitchFamily="2" charset="0"/>
              </a:rPr>
              <a:t>laborum</a:t>
            </a:r>
            <a:r>
              <a:rPr lang="en-US" sz="1600" b="1" dirty="0">
                <a:solidFill>
                  <a:schemeClr val="bg1"/>
                </a:solidFill>
                <a:latin typeface="Proxima Nova" panose="02000506030000020004" pitchFamily="2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en-US" sz="1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ACDCEC"/>
                </a:solidFill>
                <a:latin typeface="Proxima Nova Semibold" panose="02000506030000020004" pitchFamily="2" charset="0"/>
              </a:rPr>
              <a:t>Secondary Title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, sed do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eiusmod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tempor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incididunt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ut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labore et dolore magna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aliqua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. Ut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enim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ad minim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veniam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quis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nostrud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exercitation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ullamco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laboris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nisi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ut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aliquip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ex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ea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commodo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consequat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. Duis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aute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irure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dolor in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reprehenderit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voluptate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velit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esse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cillum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dolore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eu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fugiat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nulla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pariatur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Excepteur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sint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occaecat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cupidatat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non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proident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, sunt in culpa qui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officia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deserunt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mollit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anim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id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est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roxima Nova Cond Light" panose="02000506030000020004" pitchFamily="2" charset="0"/>
              </a:rPr>
              <a:t>laborum</a:t>
            </a:r>
            <a:r>
              <a:rPr lang="en-US" sz="1600" dirty="0">
                <a:solidFill>
                  <a:schemeClr val="bg1"/>
                </a:solidFill>
                <a:latin typeface="Proxima Nova Cond Light" panose="02000506030000020004" pitchFamily="2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B4EF00-B1C9-FB60-906E-B083A363E7A1}"/>
              </a:ext>
            </a:extLst>
          </p:cNvPr>
          <p:cNvCxnSpPr/>
          <p:nvPr/>
        </p:nvCxnSpPr>
        <p:spPr>
          <a:xfrm>
            <a:off x="6324599" y="-10"/>
            <a:ext cx="0" cy="693064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0504D92-14C8-F255-2AB5-520CECC351A8}"/>
              </a:ext>
            </a:extLst>
          </p:cNvPr>
          <p:cNvSpPr txBox="1"/>
          <p:nvPr/>
        </p:nvSpPr>
        <p:spPr>
          <a:xfrm>
            <a:off x="6324598" y="4919754"/>
            <a:ext cx="58674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none" strike="noStrike" dirty="0">
                <a:solidFill>
                  <a:schemeClr val="bg1"/>
                </a:solidFill>
                <a:effectLst/>
                <a:latin typeface="Proxima Nova" panose="02000506030000020004" pitchFamily="2" charset="0"/>
              </a:rPr>
              <a:t>Image Title</a:t>
            </a:r>
            <a:endParaRPr lang="en-US" sz="2800" dirty="0">
              <a:solidFill>
                <a:srgbClr val="00BAFF"/>
              </a:solidFill>
              <a:latin typeface="Proxima Nova Light" panose="0200050603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6C1DCA-A548-78DD-D921-8980BC2508C8}"/>
              </a:ext>
            </a:extLst>
          </p:cNvPr>
          <p:cNvSpPr txBox="1"/>
          <p:nvPr/>
        </p:nvSpPr>
        <p:spPr>
          <a:xfrm>
            <a:off x="6324601" y="5799496"/>
            <a:ext cx="5867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none" strike="noStrike" dirty="0">
                <a:solidFill>
                  <a:srgbClr val="FFB549"/>
                </a:solidFill>
                <a:effectLst/>
                <a:latin typeface="Proxima Nova" panose="02000506030000020004" pitchFamily="2" charset="0"/>
              </a:rPr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16833-0F46-B868-C97D-82D74BAA0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361" y="-72639"/>
            <a:ext cx="5894537" cy="442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243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339</Words>
  <Application>Microsoft Macintosh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Proxima Nova</vt:lpstr>
      <vt:lpstr>Proxima Nova Cond Light</vt:lpstr>
      <vt:lpstr>Proxima Nova Light</vt:lpstr>
      <vt:lpstr>Proxima Nova Semibold</vt:lpstr>
      <vt:lpstr>Office Theme</vt:lpstr>
      <vt:lpstr>Presentation Name</vt:lpstr>
      <vt:lpstr>Heading 1</vt:lpstr>
      <vt:lpstr>List Heading</vt:lpstr>
      <vt:lpstr>PowerPoint Presentation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NRAO News Highlights</dc:title>
  <dc:creator>Jeff Hellerman</dc:creator>
  <cp:lastModifiedBy>Microsoft Office User</cp:lastModifiedBy>
  <cp:revision>29</cp:revision>
  <dcterms:created xsi:type="dcterms:W3CDTF">2022-04-25T22:17:21Z</dcterms:created>
  <dcterms:modified xsi:type="dcterms:W3CDTF">2022-07-06T15:24:22Z</dcterms:modified>
</cp:coreProperties>
</file>